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9" r:id="rId4"/>
    <p:sldId id="259" r:id="rId5"/>
    <p:sldId id="260" r:id="rId6"/>
    <p:sldId id="261" r:id="rId7"/>
    <p:sldId id="276" r:id="rId8"/>
    <p:sldId id="263" r:id="rId9"/>
    <p:sldId id="262" r:id="rId10"/>
    <p:sldId id="270" r:id="rId11"/>
    <p:sldId id="264" r:id="rId12"/>
    <p:sldId id="267" r:id="rId13"/>
    <p:sldId id="271" r:id="rId14"/>
    <p:sldId id="277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7018-FF8E-484A-BFF4-DAD278E19EB3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8B7B-FCE3-432F-9BAA-FE6F669BC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49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7018-FF8E-484A-BFF4-DAD278E19EB3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8B7B-FCE3-432F-9BAA-FE6F669BC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26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7018-FF8E-484A-BFF4-DAD278E19EB3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8B7B-FCE3-432F-9BAA-FE6F669BC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10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7018-FF8E-484A-BFF4-DAD278E19EB3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8B7B-FCE3-432F-9BAA-FE6F669BC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60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7018-FF8E-484A-BFF4-DAD278E19EB3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8B7B-FCE3-432F-9BAA-FE6F669BC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48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7018-FF8E-484A-BFF4-DAD278E19EB3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8B7B-FCE3-432F-9BAA-FE6F669BC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02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7018-FF8E-484A-BFF4-DAD278E19EB3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8B7B-FCE3-432F-9BAA-FE6F669BC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64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7018-FF8E-484A-BFF4-DAD278E19EB3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8B7B-FCE3-432F-9BAA-FE6F669BC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13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7018-FF8E-484A-BFF4-DAD278E19EB3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8B7B-FCE3-432F-9BAA-FE6F669BC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07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7018-FF8E-484A-BFF4-DAD278E19EB3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8B7B-FCE3-432F-9BAA-FE6F669BC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3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7018-FF8E-484A-BFF4-DAD278E19EB3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8B7B-FCE3-432F-9BAA-FE6F669BC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63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B7018-FF8E-484A-BFF4-DAD278E19EB3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8B7B-FCE3-432F-9BAA-FE6F669BC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60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\\sj-dc\staffshare$\Curriculum\English\Reading\Questions%20to%20ask%20your%20children%20when%20they%20read%20with%20you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jbps.co.uk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\\sj-dc\staffshare$\Classes\2015%20+\Oak\numeracy\resources%20-%20maths\Your%20child's%20maths%20revision%20guide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file:///\\sj-dc\staffshare$\Curriculum\Maths\End%20of%20Year%20expectations\year%206%20maths.docx" TargetMode="External"/><Relationship Id="rId4" Type="http://schemas.openxmlformats.org/officeDocument/2006/relationships/hyperlink" Target="file:///\\sj-dc\staffshare$\Curriculum\Maths\End%20of%20Year%20expectations\Year%205%20maths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make leaf mould | Life and style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93966"/>
            <a:ext cx="9144000" cy="1071676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Welcome to Oak Class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4800" dirty="0"/>
              <a:t>Teacher - Mrs Stoner</a:t>
            </a:r>
          </a:p>
          <a:p>
            <a:r>
              <a:rPr lang="en-GB" sz="4800" dirty="0"/>
              <a:t>Teaching Assistant - Ms Lyle</a:t>
            </a:r>
          </a:p>
        </p:txBody>
      </p:sp>
    </p:spTree>
    <p:extLst>
      <p:ext uri="{BB962C8B-B14F-4D97-AF65-F5344CB8AC3E}">
        <p14:creationId xmlns:p14="http://schemas.microsoft.com/office/powerpoint/2010/main" val="335244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make leaf mould | Life and style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8863"/>
            <a:ext cx="9144000" cy="1102156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Maths Mat</a:t>
            </a:r>
          </a:p>
        </p:txBody>
      </p:sp>
      <p:pic>
        <p:nvPicPr>
          <p:cNvPr id="2050" name="Picture 2" descr="Maths Mat for Upper KS2` | Teaching Resour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236" y="2347912"/>
            <a:ext cx="6093846" cy="43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6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make leaf mould | Life and style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847" y="1745673"/>
            <a:ext cx="11107271" cy="4838007"/>
          </a:xfrm>
          <a:solidFill>
            <a:schemeClr val="accent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dirty="0"/>
              <a:t>There will be no spelling homework this year</a:t>
            </a:r>
          </a:p>
          <a:p>
            <a:r>
              <a:rPr lang="en-GB" dirty="0"/>
              <a:t>Reading Homework – Children are expected to read for a minimum of 10 minutes a night. – Optimum reading time would be around 20 minutes reading and discussing book with an adult.</a:t>
            </a:r>
          </a:p>
          <a:p>
            <a:r>
              <a:rPr lang="en-GB" dirty="0"/>
              <a:t>We are using a new spelling scheme, so there will not currently be set activities to complete each night, but we will be sending a sample of the spelling words home that fit a spelling pattern/rule. The children should not just be learning these words, but actually learning the rules and the exceptions.</a:t>
            </a:r>
          </a:p>
          <a:p>
            <a:r>
              <a:rPr lang="en-GB" dirty="0"/>
              <a:t>There will also be some grammar questions (SATs style) for the children </a:t>
            </a:r>
            <a:r>
              <a:rPr lang="en-GB"/>
              <a:t>to complete.</a:t>
            </a:r>
            <a:endParaRPr lang="en-GB" dirty="0"/>
          </a:p>
          <a:p>
            <a:r>
              <a:rPr lang="en-GB" dirty="0">
                <a:hlinkClick r:id="rId3" action="ppaction://hlinkfile"/>
              </a:rPr>
              <a:t>T:\Curriculum\English\Reading\Questions to ask your children when they read with you.docx</a:t>
            </a:r>
            <a:endParaRPr lang="en-GB" dirty="0"/>
          </a:p>
          <a:p>
            <a:r>
              <a:rPr lang="en-GB" dirty="0"/>
              <a:t>Maths Homework</a:t>
            </a:r>
          </a:p>
          <a:p>
            <a:r>
              <a:rPr lang="en-GB" dirty="0"/>
              <a:t>This will be based on the number facts and maths knowledge that is essential to support the strategies and methods that are taught in school.</a:t>
            </a:r>
          </a:p>
          <a:p>
            <a:r>
              <a:rPr lang="en-GB" dirty="0"/>
              <a:t>There will also be topic homework, which will be due in every 2 weeks.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307571"/>
            <a:ext cx="9144000" cy="119347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4900" dirty="0"/>
              <a:t>Homework Expectations</a:t>
            </a:r>
            <a:br>
              <a:rPr lang="en-GB" sz="4900" dirty="0"/>
            </a:br>
            <a:r>
              <a:rPr lang="en-GB" sz="4000" dirty="0"/>
              <a:t>Not optional</a:t>
            </a:r>
          </a:p>
        </p:txBody>
      </p:sp>
    </p:spTree>
    <p:extLst>
      <p:ext uri="{BB962C8B-B14F-4D97-AF65-F5344CB8AC3E}">
        <p14:creationId xmlns:p14="http://schemas.microsoft.com/office/powerpoint/2010/main" val="346060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make leaf mould | Life and style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8863"/>
            <a:ext cx="9144000" cy="1102156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Behaviour Expectations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59874"/>
            <a:ext cx="9144000" cy="370985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GB" dirty="0"/>
              <a:t>Uniform </a:t>
            </a:r>
            <a:r>
              <a:rPr lang="en-GB" dirty="0" err="1"/>
              <a:t>inc</a:t>
            </a:r>
            <a:r>
              <a:rPr lang="en-GB" dirty="0"/>
              <a:t> earrings etc.</a:t>
            </a:r>
          </a:p>
          <a:p>
            <a:r>
              <a:rPr lang="en-GB" dirty="0"/>
              <a:t>P.E. kit</a:t>
            </a:r>
          </a:p>
          <a:p>
            <a:r>
              <a:rPr lang="en-GB" dirty="0"/>
              <a:t>Behaviour before and after school</a:t>
            </a:r>
          </a:p>
          <a:p>
            <a:r>
              <a:rPr lang="en-GB" dirty="0"/>
              <a:t>Role models</a:t>
            </a:r>
          </a:p>
          <a:p>
            <a:r>
              <a:rPr lang="en-GB" dirty="0"/>
              <a:t>Respect for each other and property – legal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720979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make leaf mould | Life and style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691" y="32159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708" y="569644"/>
            <a:ext cx="9126583" cy="1833923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GB" sz="8000" dirty="0"/>
              <a:t>Attendance</a:t>
            </a:r>
            <a:br>
              <a:rPr lang="en-GB" sz="8000" dirty="0"/>
            </a:br>
            <a:r>
              <a:rPr lang="en-GB" sz="4400" dirty="0"/>
              <a:t>Including arriving to school on time</a:t>
            </a:r>
            <a:endParaRPr lang="en-GB" sz="85700" dirty="0"/>
          </a:p>
        </p:txBody>
      </p:sp>
      <p:sp>
        <p:nvSpPr>
          <p:cNvPr id="3" name="Rectangle 2"/>
          <p:cNvSpPr/>
          <p:nvPr/>
        </p:nvSpPr>
        <p:spPr>
          <a:xfrm>
            <a:off x="2730141" y="2651619"/>
            <a:ext cx="6731715" cy="76944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GB" altLang="en-US" sz="4400" dirty="0">
                <a:solidFill>
                  <a:srgbClr val="FF0000"/>
                </a:solidFill>
              </a:rPr>
              <a:t>Attending every day matters</a:t>
            </a:r>
            <a:r>
              <a:rPr lang="en-GB" altLang="en-US" dirty="0"/>
              <a:t>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166255" y="3669112"/>
            <a:ext cx="7859485" cy="304698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</a:rPr>
              <a:t>There is a very clear link between attending in all year groups and achieving well in school. In fact, sustaining 96% attendance means a pupil is more likely to reach the expected standard in both English and Maths than a pupil who is at 90%</a:t>
            </a:r>
            <a:endParaRPr lang="en-GB" sz="32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3158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w to make leaf mould | Life and style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0" y="2690336"/>
            <a:ext cx="6096000" cy="353943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fontAlgn="base"/>
            <a:r>
              <a:rPr lang="en-GB" sz="2800" dirty="0">
                <a:solidFill>
                  <a:srgbClr val="003366"/>
                </a:solidFill>
                <a:latin typeface="Arial" panose="020B0604020202020204" pitchFamily="34" charset="0"/>
              </a:rPr>
              <a:t>The Education (Pupil Registration) (England) Regulations 2013 only permit </a:t>
            </a:r>
            <a:r>
              <a:rPr lang="en-GB" sz="2800" dirty="0" err="1">
                <a:solidFill>
                  <a:srgbClr val="003366"/>
                </a:solidFill>
                <a:latin typeface="Arial" panose="020B0604020202020204" pitchFamily="34" charset="0"/>
              </a:rPr>
              <a:t>headteachers</a:t>
            </a:r>
            <a:r>
              <a:rPr lang="en-GB" sz="2800" dirty="0">
                <a:solidFill>
                  <a:srgbClr val="003366"/>
                </a:solidFill>
                <a:latin typeface="Arial" panose="020B0604020202020204" pitchFamily="34" charset="0"/>
              </a:rPr>
              <a:t> to authorise absence where exceptional circumstances apply. The guidance for </a:t>
            </a:r>
            <a:r>
              <a:rPr lang="en-GB" sz="2800" dirty="0" err="1">
                <a:solidFill>
                  <a:srgbClr val="003366"/>
                </a:solidFill>
                <a:latin typeface="Arial" panose="020B0604020202020204" pitchFamily="34" charset="0"/>
              </a:rPr>
              <a:t>headteachers</a:t>
            </a:r>
            <a:r>
              <a:rPr lang="en-GB" sz="2800" dirty="0">
                <a:solidFill>
                  <a:srgbClr val="003366"/>
                </a:solidFill>
                <a:latin typeface="Arial" panose="020B0604020202020204" pitchFamily="34" charset="0"/>
              </a:rPr>
              <a:t> explains that ‘exceptional’ is likely to be rare, significant, unavoidable and short.</a:t>
            </a:r>
            <a:endParaRPr lang="en-GB" sz="28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2754" y="925814"/>
            <a:ext cx="8782725" cy="76944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GB" altLang="en-US" sz="4400" dirty="0"/>
              <a:t>Requests for absence in learning time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515653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make leaf mould | Life and style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8863"/>
            <a:ext cx="9144000" cy="1102156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Pencil Cases and Rucksacks </a:t>
            </a:r>
          </a:p>
        </p:txBody>
      </p:sp>
      <p:pic>
        <p:nvPicPr>
          <p:cNvPr id="3076" name="Picture 4" descr="Coloring pencils and a compass spilling from a pink pencil case on a desk  top Stock Photo - Alam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3"/>
          <a:stretch/>
        </p:blipFill>
        <p:spPr bwMode="auto">
          <a:xfrm rot="19886079">
            <a:off x="670068" y="2821326"/>
            <a:ext cx="4525484" cy="301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ackpacks that are SO big an actual human can fit inside them are the first  bonkers fashion trend of 2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1089">
            <a:off x="7243483" y="2375647"/>
            <a:ext cx="3097778" cy="37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886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make leaf mould | Life and style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8863"/>
            <a:ext cx="9144000" cy="1102156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St John’s Website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59874"/>
            <a:ext cx="9144000" cy="370985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GB" dirty="0">
                <a:hlinkClick r:id="rId3"/>
              </a:rPr>
              <a:t>St. Johns Baptist Primary School - St Johns Baptist Primary School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And newsletters</a:t>
            </a:r>
          </a:p>
        </p:txBody>
      </p:sp>
    </p:spTree>
    <p:extLst>
      <p:ext uri="{BB962C8B-B14F-4D97-AF65-F5344CB8AC3E}">
        <p14:creationId xmlns:p14="http://schemas.microsoft.com/office/powerpoint/2010/main" val="3176836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make leaf mould | Life and style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8863"/>
            <a:ext cx="9144000" cy="1102156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Any Questions</a:t>
            </a:r>
          </a:p>
        </p:txBody>
      </p:sp>
      <p:pic>
        <p:nvPicPr>
          <p:cNvPr id="4098" name="Picture 2" descr="Transparent Transparent Background Question Mark Clipart, HD Png Download -  vhv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0"/>
          <a:stretch/>
        </p:blipFill>
        <p:spPr bwMode="auto">
          <a:xfrm rot="20046427">
            <a:off x="2524775" y="2305958"/>
            <a:ext cx="2251111" cy="365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ransparent Transparent Background Question Mark Clipart, HD Png Download -  vhv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0"/>
          <a:stretch/>
        </p:blipFill>
        <p:spPr bwMode="auto">
          <a:xfrm rot="1201435">
            <a:off x="7132632" y="2187084"/>
            <a:ext cx="2251111" cy="365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06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ow to make leaf mould | Life and style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06" y="163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ooks for Year 6 children aged 10-11 | School Reading Li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9227">
            <a:off x="548091" y="196163"/>
            <a:ext cx="1322430" cy="203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ooks for Year 6 children aged 10-11 | School Reading Li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12" y="135354"/>
            <a:ext cx="1207057" cy="190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ooks for Year 6 children aged 10-11 | School Reading Li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197">
            <a:off x="4545844" y="185583"/>
            <a:ext cx="1225587" cy="18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ooks for Year 5 children aged 9-10 | School Reading Li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216" y="135354"/>
            <a:ext cx="1290048" cy="198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ooks for Year 6 children aged 10-11 | School Reading Li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7455">
            <a:off x="8482544" y="195938"/>
            <a:ext cx="1219520" cy="18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ogheart Children's Book by Peter Bunzl | Discover Children's Books,  Audiobooks, Videos &amp; More on Epi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438">
            <a:off x="10436165" y="180108"/>
            <a:ext cx="1319558" cy="185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arry Potter and the Philosopher's Stone (Book 1) : Rowling, J.K:  Amazon.co.uk: Book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669">
            <a:off x="434250" y="5047921"/>
            <a:ext cx="1115876" cy="16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Wolf Brother: Book 1 in the million-copy-selling series (Chronicles of  Ancient Darkness) : Paver, Michelle: Amazon.co.uk: Books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10" y="5111931"/>
            <a:ext cx="1201147" cy="163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6" name="Picture 28" descr="Icefire by Chris d'Lacey (9781843621348/Paperback) | LoveReading4Kid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3237">
            <a:off x="3723956" y="5144405"/>
            <a:ext cx="1039634" cy="158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Little Women: Louisa May Alcott: 9780147514011 - Christianbook.co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97" y="5042148"/>
            <a:ext cx="1159419" cy="166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Charlotte's Web book cover | We just finished reading Charlo… | Flick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0701">
            <a:off x="6861726" y="4965475"/>
            <a:ext cx="1085728" cy="163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Meet the inspiration behind 'Running Wild'! - Michael Morpur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950" y="4924914"/>
            <a:ext cx="1131007" cy="17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The White Giraffe #1: The White Giraffe - Scholastic Sho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6464">
            <a:off x="10369212" y="4871792"/>
            <a:ext cx="1117682" cy="1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4700" y="1859340"/>
            <a:ext cx="118134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b="1" dirty="0">
                <a:solidFill>
                  <a:schemeClr val="bg1"/>
                </a:solidFill>
              </a:rPr>
              <a:t>Accelerated Reader</a:t>
            </a:r>
          </a:p>
          <a:p>
            <a:r>
              <a:rPr lang="en-GB" altLang="en-US" sz="2000" b="1" dirty="0">
                <a:solidFill>
                  <a:schemeClr val="bg1"/>
                </a:solidFill>
              </a:rPr>
              <a:t>Computer based programme which assesses children’s levels in reading</a:t>
            </a:r>
          </a:p>
          <a:p>
            <a:endParaRPr lang="en-GB" altLang="en-US" sz="2000" b="1" dirty="0">
              <a:solidFill>
                <a:schemeClr val="bg1"/>
              </a:solidFill>
            </a:endParaRPr>
          </a:p>
          <a:p>
            <a:r>
              <a:rPr lang="en-GB" altLang="en-US" sz="2000" b="1" dirty="0">
                <a:solidFill>
                  <a:schemeClr val="bg1"/>
                </a:solidFill>
              </a:rPr>
              <a:t>Children read books of suitable ability and interest within their level</a:t>
            </a:r>
          </a:p>
          <a:p>
            <a:r>
              <a:rPr lang="en-GB" altLang="en-US" sz="2000" b="1" dirty="0">
                <a:solidFill>
                  <a:schemeClr val="bg1"/>
                </a:solidFill>
              </a:rPr>
              <a:t>Once the book is read, children will complete a quiz on that specific book </a:t>
            </a:r>
          </a:p>
          <a:p>
            <a:endParaRPr lang="en-GB" altLang="en-US" sz="2000" b="1" dirty="0">
              <a:solidFill>
                <a:schemeClr val="bg1"/>
              </a:solidFill>
            </a:endParaRPr>
          </a:p>
          <a:p>
            <a:r>
              <a:rPr lang="en-GB" altLang="en-US" sz="2000" b="1" dirty="0">
                <a:solidFill>
                  <a:schemeClr val="bg1"/>
                </a:solidFill>
              </a:rPr>
              <a:t>Experts state that children who read </a:t>
            </a:r>
            <a:r>
              <a:rPr lang="en-GB" altLang="en-US" sz="2000" b="1" u="sng" dirty="0">
                <a:solidFill>
                  <a:schemeClr val="bg1"/>
                </a:solidFill>
              </a:rPr>
              <a:t>at least </a:t>
            </a:r>
            <a:r>
              <a:rPr lang="en-GB" altLang="en-US" sz="2000" b="1" dirty="0">
                <a:solidFill>
                  <a:schemeClr val="bg1"/>
                </a:solidFill>
              </a:rPr>
              <a:t>20 minutes per day and have a 90% comprehension rate (on their quizzes), will make accelerated progress in reading</a:t>
            </a:r>
          </a:p>
          <a:p>
            <a:endParaRPr lang="en-GB" altLang="en-US" sz="2000" b="1" dirty="0">
              <a:solidFill>
                <a:schemeClr val="bg1"/>
              </a:solidFill>
            </a:endParaRPr>
          </a:p>
          <a:p>
            <a:r>
              <a:rPr lang="en-GB" altLang="en-US" sz="2000" b="1" dirty="0">
                <a:solidFill>
                  <a:schemeClr val="bg1"/>
                </a:solidFill>
              </a:rPr>
              <a:t>The more that children read, the more progress they will make, therefore children will still be expected to read every evening</a:t>
            </a:r>
          </a:p>
        </p:txBody>
      </p:sp>
    </p:spTree>
    <p:extLst>
      <p:ext uri="{BB962C8B-B14F-4D97-AF65-F5344CB8AC3E}">
        <p14:creationId xmlns:p14="http://schemas.microsoft.com/office/powerpoint/2010/main" val="153767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make leaf mould | Life and style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79" y="-1"/>
            <a:ext cx="12225979" cy="687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8863"/>
            <a:ext cx="9144000" cy="1102156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Accelerated Reader (AR)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59874"/>
            <a:ext cx="9144000" cy="370985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4800" dirty="0"/>
              <a:t>Bookworm Race  - </a:t>
            </a:r>
          </a:p>
          <a:p>
            <a:r>
              <a:rPr lang="en-GB" sz="4800" dirty="0"/>
              <a:t>100% Raffle Tickets – KS2 – termly prize </a:t>
            </a:r>
          </a:p>
          <a:p>
            <a:r>
              <a:rPr lang="en-GB" sz="4800" dirty="0"/>
              <a:t>Number of words awards – KS2 </a:t>
            </a:r>
          </a:p>
        </p:txBody>
      </p:sp>
      <p:pic>
        <p:nvPicPr>
          <p:cNvPr id="1026" name="Picture 2" descr="Grow Your Own Bookworm - Josie D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t="2958" r="17450" b="3131"/>
          <a:stretch/>
        </p:blipFill>
        <p:spPr bwMode="auto">
          <a:xfrm rot="1514587">
            <a:off x="9566452" y="5109150"/>
            <a:ext cx="1622612" cy="149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67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make leaf mould | Life and style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62147"/>
            <a:ext cx="9144000" cy="1049905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English expectations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104" y="2015762"/>
            <a:ext cx="9438896" cy="45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93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make leaf mould | Life and style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2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50124" y="217194"/>
            <a:ext cx="9144000" cy="1049905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English expectations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303" y="1458169"/>
            <a:ext cx="7889965" cy="54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2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make leaf mould | Life and style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862147"/>
            <a:ext cx="9144000" cy="1049905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English expectations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805" y="2050188"/>
            <a:ext cx="9644743" cy="46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9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w to make leaf mould | Life and style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820" y="1337260"/>
            <a:ext cx="7452360" cy="51374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117552"/>
            <a:ext cx="9144000" cy="1102156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/>
              <a:t>Grammar </a:t>
            </a:r>
            <a:r>
              <a:rPr lang="en-GB" dirty="0"/>
              <a:t>Mat</a:t>
            </a:r>
          </a:p>
        </p:txBody>
      </p:sp>
    </p:spTree>
    <p:extLst>
      <p:ext uri="{BB962C8B-B14F-4D97-AF65-F5344CB8AC3E}">
        <p14:creationId xmlns:p14="http://schemas.microsoft.com/office/powerpoint/2010/main" val="377041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make leaf mould | Life and style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36396"/>
            <a:ext cx="9144000" cy="987901"/>
          </a:xfrm>
          <a:solidFill>
            <a:srgbClr val="FFC000"/>
          </a:solidFill>
        </p:spPr>
        <p:txBody>
          <a:bodyPr/>
          <a:lstStyle/>
          <a:p>
            <a:r>
              <a:rPr lang="en-GB" dirty="0"/>
              <a:t>Maths Knowledge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Year 4 12 x12</a:t>
            </a:r>
          </a:p>
          <a:p>
            <a:r>
              <a:rPr lang="en-GB" sz="4000" dirty="0"/>
              <a:t>Your Child’s Revision Guide </a:t>
            </a:r>
          </a:p>
        </p:txBody>
      </p:sp>
    </p:spTree>
    <p:extLst>
      <p:ext uri="{BB962C8B-B14F-4D97-AF65-F5344CB8AC3E}">
        <p14:creationId xmlns:p14="http://schemas.microsoft.com/office/powerpoint/2010/main" val="1783980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make leaf mould | Life and style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36396"/>
            <a:ext cx="9144000" cy="212924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dirty="0"/>
              <a:t>Maths Expectations</a:t>
            </a:r>
            <a:br>
              <a:rPr lang="en-GB" dirty="0"/>
            </a:br>
            <a:r>
              <a:rPr lang="en-GB" sz="2000" dirty="0">
                <a:hlinkClick r:id="rId3" action="ppaction://hlinkfile"/>
              </a:rPr>
              <a:t>T:\Classes\2015 +\Oak\numeracy\resources - maths\Your child's maths revision guide.docx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8222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4400" dirty="0"/>
              <a:t>Year 5 I can statements</a:t>
            </a:r>
          </a:p>
          <a:p>
            <a:r>
              <a:rPr lang="en-GB" dirty="0">
                <a:hlinkClick r:id="rId4" action="ppaction://hlinkfile"/>
              </a:rPr>
              <a:t>T:\Curriculum\Maths\End of Year expectations\Year 5 maths.docx</a:t>
            </a:r>
            <a:endParaRPr lang="en-GB" dirty="0"/>
          </a:p>
          <a:p>
            <a:r>
              <a:rPr lang="en-GB" sz="4400" dirty="0"/>
              <a:t>Year 6 will be taught…</a:t>
            </a:r>
          </a:p>
          <a:p>
            <a:r>
              <a:rPr lang="en-GB" dirty="0">
                <a:hlinkClick r:id="rId5" action="ppaction://hlinkfile"/>
              </a:rPr>
              <a:t>T:\Curriculum\Maths\End of Year expectations\year 6 maths.docx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381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568</Words>
  <Application>Microsoft Office PowerPoint</Application>
  <PresentationFormat>Widescreen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Welcome to Oak Class</vt:lpstr>
      <vt:lpstr>PowerPoint Presentation</vt:lpstr>
      <vt:lpstr>Accelerated Reader (AR)</vt:lpstr>
      <vt:lpstr>English expectations</vt:lpstr>
      <vt:lpstr>English expectations</vt:lpstr>
      <vt:lpstr>English expectations</vt:lpstr>
      <vt:lpstr>PowerPoint Presentation</vt:lpstr>
      <vt:lpstr>Maths Knowledge</vt:lpstr>
      <vt:lpstr>Maths Expectations T:\Classes\2015 +\Oak\numeracy\resources - maths\Your child's maths revision guide.docx</vt:lpstr>
      <vt:lpstr>Maths Mat</vt:lpstr>
      <vt:lpstr>     Homework Expectations Not optional</vt:lpstr>
      <vt:lpstr>Behaviour Expectations</vt:lpstr>
      <vt:lpstr>Attendance Including arriving to school on time</vt:lpstr>
      <vt:lpstr>PowerPoint Presentation</vt:lpstr>
      <vt:lpstr>Pencil Cases and Rucksacks </vt:lpstr>
      <vt:lpstr>St John’s Website</vt:lpstr>
      <vt:lpstr>Any Questions</vt:lpstr>
    </vt:vector>
  </TitlesOfParts>
  <Company>JSPC Computer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Kali Mera Welcome to Oak Class</dc:title>
  <dc:creator>Tanya Stoner</dc:creator>
  <cp:lastModifiedBy>Ross Wellby</cp:lastModifiedBy>
  <cp:revision>57</cp:revision>
  <dcterms:created xsi:type="dcterms:W3CDTF">2021-09-27T15:49:43Z</dcterms:created>
  <dcterms:modified xsi:type="dcterms:W3CDTF">2023-09-18T20:53:31Z</dcterms:modified>
</cp:coreProperties>
</file>